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80" d="100"/>
          <a:sy n="80" d="100"/>
        </p:scale>
        <p:origin x="-15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TEMA: Hábitos de estudio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Ingeniería Industrial 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L.C. Rocío Rodríguez León 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 – Diciembre 2015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4 Grupo"/>
          <p:cNvGrpSpPr/>
          <p:nvPr/>
        </p:nvGrpSpPr>
        <p:grpSpPr>
          <a:xfrm>
            <a:off x="467544" y="548680"/>
            <a:ext cx="8208912" cy="4968552"/>
            <a:chOff x="467544" y="1628800"/>
            <a:chExt cx="8208912" cy="4968552"/>
          </a:xfrm>
        </p:grpSpPr>
        <p:sp>
          <p:nvSpPr>
            <p:cNvPr id="6" name="5 CuadroTexto"/>
            <p:cNvSpPr txBox="1"/>
            <p:nvPr/>
          </p:nvSpPr>
          <p:spPr>
            <a:xfrm rot="21013622">
              <a:off x="5204872" y="3405691"/>
              <a:ext cx="1661993" cy="46166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s-ES" sz="1200" dirty="0" smtClean="0"/>
                <a:t>Condiciones físicas y del ambiente</a:t>
              </a:r>
              <a:endParaRPr lang="es-MX" sz="1200" dirty="0"/>
            </a:p>
          </p:txBody>
        </p:sp>
        <p:sp>
          <p:nvSpPr>
            <p:cNvPr id="7" name="6 CuadroTexto"/>
            <p:cNvSpPr txBox="1"/>
            <p:nvPr/>
          </p:nvSpPr>
          <p:spPr>
            <a:xfrm rot="4791706">
              <a:off x="3994064" y="4490623"/>
              <a:ext cx="13718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200" dirty="0" smtClean="0"/>
                <a:t>Condiciones para estudiar </a:t>
              </a:r>
              <a:endParaRPr lang="es-MX" sz="1200" dirty="0"/>
            </a:p>
          </p:txBody>
        </p:sp>
        <p:sp>
          <p:nvSpPr>
            <p:cNvPr id="8" name="7 CuadroTexto"/>
            <p:cNvSpPr txBox="1"/>
            <p:nvPr/>
          </p:nvSpPr>
          <p:spPr>
            <a:xfrm rot="9753568">
              <a:off x="2149879" y="3770962"/>
              <a:ext cx="1872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200" dirty="0" smtClean="0"/>
                <a:t>Organizar y planear el tiempo</a:t>
              </a:r>
              <a:endParaRPr lang="es-MX" sz="1200" dirty="0"/>
            </a:p>
          </p:txBody>
        </p:sp>
        <p:sp>
          <p:nvSpPr>
            <p:cNvPr id="9" name="8 CuadroTexto"/>
            <p:cNvSpPr txBox="1"/>
            <p:nvPr/>
          </p:nvSpPr>
          <p:spPr>
            <a:xfrm rot="2801624">
              <a:off x="2556705" y="2492979"/>
              <a:ext cx="19806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200" dirty="0" smtClean="0"/>
                <a:t>Importancia de un método de estudio</a:t>
              </a:r>
              <a:endParaRPr lang="es-MX" sz="1200" dirty="0"/>
            </a:p>
          </p:txBody>
        </p:sp>
        <p:grpSp>
          <p:nvGrpSpPr>
            <p:cNvPr id="10" name="37 Grupo"/>
            <p:cNvGrpSpPr/>
            <p:nvPr/>
          </p:nvGrpSpPr>
          <p:grpSpPr>
            <a:xfrm>
              <a:off x="467544" y="1628800"/>
              <a:ext cx="8208912" cy="4968552"/>
              <a:chOff x="467544" y="1628800"/>
              <a:chExt cx="8208912" cy="4968552"/>
            </a:xfrm>
          </p:grpSpPr>
          <p:cxnSp>
            <p:nvCxnSpPr>
              <p:cNvPr id="12" name="11 Conector recto"/>
              <p:cNvCxnSpPr>
                <a:endCxn id="18" idx="6"/>
              </p:cNvCxnSpPr>
              <p:nvPr/>
            </p:nvCxnSpPr>
            <p:spPr>
              <a:xfrm rot="10800000" flipV="1">
                <a:off x="5121776" y="3501008"/>
                <a:ext cx="1682473" cy="25202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12 Conector recto"/>
              <p:cNvCxnSpPr/>
              <p:nvPr/>
            </p:nvCxnSpPr>
            <p:spPr>
              <a:xfrm rot="16200000" flipH="1">
                <a:off x="4031940" y="4617133"/>
                <a:ext cx="1296144" cy="216024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13 Conector recto"/>
              <p:cNvCxnSpPr>
                <a:stCxn id="18" idx="2"/>
              </p:cNvCxnSpPr>
              <p:nvPr/>
            </p:nvCxnSpPr>
            <p:spPr>
              <a:xfrm rot="10800000" flipV="1">
                <a:off x="2411760" y="3753036"/>
                <a:ext cx="1440160" cy="396044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14 Conector recto"/>
              <p:cNvCxnSpPr>
                <a:stCxn id="9" idx="3"/>
              </p:cNvCxnSpPr>
              <p:nvPr/>
            </p:nvCxnSpPr>
            <p:spPr>
              <a:xfrm rot="5400000" flipH="1">
                <a:off x="2805275" y="2023450"/>
                <a:ext cx="1425846" cy="1416197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15 Conector recto"/>
              <p:cNvCxnSpPr/>
              <p:nvPr/>
            </p:nvCxnSpPr>
            <p:spPr>
              <a:xfrm rot="5400000" flipH="1" flipV="1">
                <a:off x="4572000" y="1700808"/>
                <a:ext cx="1800200" cy="1656184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7" name="34 Grupo"/>
              <p:cNvGrpSpPr/>
              <p:nvPr/>
            </p:nvGrpSpPr>
            <p:grpSpPr>
              <a:xfrm>
                <a:off x="467544" y="1628800"/>
                <a:ext cx="8208912" cy="4968552"/>
                <a:chOff x="467544" y="1628800"/>
                <a:chExt cx="8208912" cy="4968552"/>
              </a:xfrm>
            </p:grpSpPr>
            <p:sp>
              <p:nvSpPr>
                <p:cNvPr id="18" name="17 Elipse"/>
                <p:cNvSpPr/>
                <p:nvPr/>
              </p:nvSpPr>
              <p:spPr>
                <a:xfrm>
                  <a:off x="3851920" y="3429000"/>
                  <a:ext cx="1269855" cy="648072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ES" sz="1400" b="1" dirty="0" smtClean="0">
                      <a:solidFill>
                        <a:schemeClr val="tx1"/>
                      </a:solidFill>
                    </a:rPr>
                    <a:t>Hábitos de estudio</a:t>
                  </a:r>
                  <a:endParaRPr lang="es-MX" sz="14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" name="18 Rectángulo"/>
                <p:cNvSpPr/>
                <p:nvPr/>
              </p:nvSpPr>
              <p:spPr>
                <a:xfrm>
                  <a:off x="6291851" y="1628800"/>
                  <a:ext cx="1952557" cy="1152128"/>
                </a:xfrm>
                <a:prstGeom prst="rect">
                  <a:avLst/>
                </a:prstGeom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ES" sz="1100" dirty="0" smtClean="0"/>
                    <a:t>Actos  o acciones que se realizan cotidianamente y automáticamente, adquiridos por la práctica para estudiar. Pueden ser buenos o malos. </a:t>
                  </a:r>
                  <a:endParaRPr lang="es-MX" sz="1100" dirty="0"/>
                </a:p>
              </p:txBody>
            </p:sp>
            <p:sp>
              <p:nvSpPr>
                <p:cNvPr id="20" name="19 Rectángulo"/>
                <p:cNvSpPr/>
                <p:nvPr/>
              </p:nvSpPr>
              <p:spPr>
                <a:xfrm>
                  <a:off x="4716016" y="5445224"/>
                  <a:ext cx="2088232" cy="1152128"/>
                </a:xfrm>
                <a:prstGeom prst="rect">
                  <a:avLst/>
                </a:prstGeom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marL="342900" indent="-342900" algn="ctr">
                    <a:buAutoNum type="arabicPeriod"/>
                  </a:pPr>
                  <a:r>
                    <a:rPr lang="es-MX" sz="1100" dirty="0" smtClean="0"/>
                    <a:t>Actitud positiva</a:t>
                  </a:r>
                </a:p>
                <a:p>
                  <a:pPr marL="342900" indent="-342900" algn="ctr">
                    <a:buAutoNum type="arabicPeriod"/>
                  </a:pPr>
                  <a:r>
                    <a:rPr lang="es-MX" sz="1100" dirty="0" smtClean="0"/>
                    <a:t>Motivación</a:t>
                  </a:r>
                </a:p>
                <a:p>
                  <a:pPr marL="342900" indent="-342900" algn="ctr">
                    <a:buAutoNum type="arabicPeriod"/>
                  </a:pPr>
                  <a:r>
                    <a:rPr lang="es-MX" sz="1100" dirty="0" smtClean="0"/>
                    <a:t>Concentración </a:t>
                  </a:r>
                </a:p>
                <a:p>
                  <a:pPr marL="342900" indent="-342900" algn="ctr">
                    <a:buAutoNum type="arabicPeriod"/>
                  </a:pPr>
                  <a:r>
                    <a:rPr lang="es-MX" sz="1100" dirty="0" smtClean="0"/>
                    <a:t>Establecer objetivos</a:t>
                  </a:r>
                </a:p>
                <a:p>
                  <a:pPr marL="342900" indent="-342900" algn="ctr">
                    <a:buAutoNum type="arabicPeriod"/>
                  </a:pPr>
                  <a:endParaRPr lang="es-MX" sz="1100" dirty="0"/>
                </a:p>
              </p:txBody>
            </p:sp>
            <p:sp>
              <p:nvSpPr>
                <p:cNvPr id="21" name="20 Rectángulo"/>
                <p:cNvSpPr/>
                <p:nvPr/>
              </p:nvSpPr>
              <p:spPr>
                <a:xfrm>
                  <a:off x="467544" y="4149080"/>
                  <a:ext cx="1944216" cy="2103041"/>
                </a:xfrm>
                <a:prstGeom prst="rect">
                  <a:avLst/>
                </a:prstGeom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marL="228600" indent="-228600" algn="ctr">
                    <a:buAutoNum type="arabicPeriod"/>
                  </a:pPr>
                  <a:r>
                    <a:rPr lang="es-MX" sz="1100" dirty="0" smtClean="0"/>
                    <a:t>Registra todas tus actividades</a:t>
                  </a:r>
                </a:p>
                <a:p>
                  <a:pPr marL="228600" indent="-228600" algn="ctr">
                    <a:buAutoNum type="arabicPeriod"/>
                  </a:pPr>
                  <a:r>
                    <a:rPr lang="es-MX" sz="1100" dirty="0" smtClean="0"/>
                    <a:t>Registra el tiempo dedicado a cada actividad</a:t>
                  </a:r>
                </a:p>
                <a:p>
                  <a:pPr marL="228600" indent="-228600" algn="ctr">
                    <a:buAutoNum type="arabicPeriod"/>
                  </a:pPr>
                  <a:r>
                    <a:rPr lang="es-MX" sz="1100" dirty="0" smtClean="0"/>
                    <a:t>Prepara tu horario para que incluyas tus actividades desde dormir, comer hasta el registro de tus tareas y estudio</a:t>
                  </a:r>
                  <a:endParaRPr lang="es-MX" sz="1100" dirty="0"/>
                </a:p>
              </p:txBody>
            </p:sp>
            <p:sp>
              <p:nvSpPr>
                <p:cNvPr id="22" name="21 Rectángulo"/>
                <p:cNvSpPr/>
                <p:nvPr/>
              </p:nvSpPr>
              <p:spPr>
                <a:xfrm>
                  <a:off x="467544" y="1988840"/>
                  <a:ext cx="2304256" cy="1152128"/>
                </a:xfrm>
                <a:prstGeom prst="rect">
                  <a:avLst/>
                </a:prstGeom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1100" dirty="0" smtClean="0"/>
                    <a:t>Es permitir  al estudiante aprovechar al máximo su potencial, para la toma de decisiones y ser un profesional actualizado y competente.</a:t>
                  </a:r>
                  <a:endParaRPr lang="es-MX" sz="1100" dirty="0"/>
                </a:p>
              </p:txBody>
            </p:sp>
            <p:sp>
              <p:nvSpPr>
                <p:cNvPr id="23" name="22 Rectángulo"/>
                <p:cNvSpPr/>
                <p:nvPr/>
              </p:nvSpPr>
              <p:spPr>
                <a:xfrm>
                  <a:off x="6732240" y="3506894"/>
                  <a:ext cx="1944216" cy="1550220"/>
                </a:xfrm>
                <a:prstGeom prst="rect">
                  <a:avLst/>
                </a:prstGeom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marL="228600" indent="-228600" algn="ctr">
                    <a:buAutoNum type="arabicPeriod"/>
                  </a:pPr>
                  <a:r>
                    <a:rPr lang="es-ES" sz="1100" dirty="0" smtClean="0"/>
                    <a:t>Suficiente espacio</a:t>
                  </a:r>
                </a:p>
                <a:p>
                  <a:pPr marL="228600" indent="-228600" algn="ctr">
                    <a:buAutoNum type="arabicPeriod"/>
                  </a:pPr>
                  <a:r>
                    <a:rPr lang="es-ES" sz="1100" dirty="0" smtClean="0"/>
                    <a:t>Poco Ruido</a:t>
                  </a:r>
                </a:p>
                <a:p>
                  <a:pPr marL="228600" indent="-228600" algn="ctr">
                    <a:buAutoNum type="arabicPeriod"/>
                  </a:pPr>
                  <a:r>
                    <a:rPr lang="es-ES" sz="1100" dirty="0" smtClean="0"/>
                    <a:t>Buena ventilación</a:t>
                  </a:r>
                </a:p>
                <a:p>
                  <a:pPr marL="228600" indent="-228600" algn="ctr">
                    <a:buAutoNum type="arabicPeriod"/>
                  </a:pPr>
                  <a:r>
                    <a:rPr lang="es-ES" sz="1100" dirty="0" smtClean="0"/>
                    <a:t>Cero distracciones visuales</a:t>
                  </a:r>
                </a:p>
                <a:p>
                  <a:pPr marL="228600" indent="-228600" algn="ctr">
                    <a:buAutoNum type="arabicPeriod"/>
                  </a:pPr>
                  <a:r>
                    <a:rPr lang="es-ES" sz="1100" dirty="0" smtClean="0"/>
                    <a:t>Muebles suficientes </a:t>
                  </a:r>
                </a:p>
                <a:p>
                  <a:pPr marL="228600" indent="-228600" algn="ctr">
                    <a:buAutoNum type="arabicPeriod"/>
                  </a:pPr>
                  <a:r>
                    <a:rPr lang="es-ES" sz="1100" dirty="0" smtClean="0"/>
                    <a:t>Iluminación adecuada </a:t>
                  </a:r>
                  <a:endParaRPr lang="es-MX" sz="1100" dirty="0"/>
                </a:p>
              </p:txBody>
            </p:sp>
          </p:grpSp>
        </p:grpSp>
        <p:sp>
          <p:nvSpPr>
            <p:cNvPr id="11" name="10 CuadroTexto"/>
            <p:cNvSpPr txBox="1"/>
            <p:nvPr/>
          </p:nvSpPr>
          <p:spPr>
            <a:xfrm rot="18880296" flipH="1">
              <a:off x="4686717" y="2562163"/>
              <a:ext cx="9673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200" dirty="0" smtClean="0"/>
                <a:t>Concepto</a:t>
              </a:r>
              <a:endParaRPr lang="es-MX" sz="12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1971800"/>
            <a:ext cx="79928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Olcese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S., A. (2005). </a:t>
            </a:r>
            <a:r>
              <a:rPr kumimoji="0" lang="es-E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Como estudiar con éxito/Técnicas y hábitos de estudio .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México: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Alfaomega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.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166</Words>
  <Application>Microsoft Office PowerPoint</Application>
  <PresentationFormat>Presentación en pantalla (4:3)</PresentationFormat>
  <Paragraphs>31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TEMA: Hábitos de estudio</vt:lpstr>
      <vt:lpstr>Diapositiva 2</vt:lpstr>
      <vt:lpstr>Referencias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20</cp:revision>
  <dcterms:created xsi:type="dcterms:W3CDTF">2012-12-04T21:22:09Z</dcterms:created>
  <dcterms:modified xsi:type="dcterms:W3CDTF">2015-10-30T16:20:11Z</dcterms:modified>
</cp:coreProperties>
</file>